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68" r:id="rId5"/>
    <p:sldId id="274" r:id="rId6"/>
    <p:sldId id="260" r:id="rId7"/>
    <p:sldId id="275" r:id="rId8"/>
    <p:sldId id="269" r:id="rId9"/>
    <p:sldId id="258" r:id="rId10"/>
    <p:sldId id="27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3"/>
    <p:restoredTop sz="81848" autoAdjust="0"/>
  </p:normalViewPr>
  <p:slideViewPr>
    <p:cSldViewPr snapToGrid="0" snapToObjects="1">
      <p:cViewPr varScale="1">
        <p:scale>
          <a:sx n="78" d="100"/>
          <a:sy n="78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2694F-5E4E-294B-AD26-B52D33918A3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5393-DF27-7E4A-A3D7-42036FF5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from Month</a:t>
            </a:r>
            <a:r>
              <a:rPr lang="en-US" baseline="0" dirty="0"/>
              <a:t> -&gt; </a:t>
            </a:r>
            <a:r>
              <a:rPr lang="en-US" baseline="0" dirty="0" err="1"/>
              <a:t>Quater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5393-DF27-7E4A-A3D7-42036FF58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4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Replace the whole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40BB-BC77-3642-8098-7BE7C1BAA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the whole slide.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5393-DF27-7E4A-A3D7-42036FF58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</a:t>
            </a:r>
            <a:r>
              <a:rPr lang="en-US" baseline="0" dirty="0"/>
              <a:t> with this slide.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5393-DF27-7E4A-A3D7-42036FF58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  <a:r>
              <a:rPr lang="en-US" baseline="0" dirty="0"/>
              <a:t> with animation. Replace with this slide.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5393-DF27-7E4A-A3D7-42036FF58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tif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7989" y="2810087"/>
            <a:ext cx="7197726" cy="24214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	Family of 4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7989" y="4380227"/>
            <a:ext cx="7197726" cy="1405467"/>
          </a:xfrm>
        </p:spPr>
        <p:txBody>
          <a:bodyPr>
            <a:normAutofit/>
          </a:bodyPr>
          <a:lstStyle/>
          <a:p>
            <a:r>
              <a:rPr lang="en-US" sz="2500" dirty="0"/>
              <a:t>&gt;1500 BV / QUARTER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4550" y="2491740"/>
            <a:ext cx="83742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</a:rPr>
              <a:t>THE SEAH FAMILY</a:t>
            </a:r>
          </a:p>
        </p:txBody>
      </p:sp>
    </p:spTree>
    <p:extLst>
      <p:ext uri="{BB962C8B-B14F-4D97-AF65-F5344CB8AC3E}">
        <p14:creationId xmlns:p14="http://schemas.microsoft.com/office/powerpoint/2010/main" val="175922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DA319-F208-2D42-8AD3-B59A4807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43687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shop.com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/>
              <a:t>till you drop!!!</a:t>
            </a:r>
          </a:p>
        </p:txBody>
      </p:sp>
    </p:spTree>
    <p:extLst>
      <p:ext uri="{BB962C8B-B14F-4D97-AF65-F5344CB8AC3E}">
        <p14:creationId xmlns:p14="http://schemas.microsoft.com/office/powerpoint/2010/main" val="249698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DA319-F208-2D42-8AD3-B59A4807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43687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3085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92480"/>
            <a:ext cx="10131425" cy="4576997"/>
          </a:xfrm>
        </p:spPr>
        <p:txBody>
          <a:bodyPr>
            <a:noAutofit/>
          </a:bodyPr>
          <a:lstStyle/>
          <a:p>
            <a:r>
              <a:rPr lang="en-US" sz="5500" b="1" dirty="0">
                <a:latin typeface="Century Gothic" charset="0"/>
                <a:ea typeface="Century Gothic" charset="0"/>
                <a:cs typeface="Century Gothic" charset="0"/>
              </a:rPr>
              <a:t>Are you a </a:t>
            </a:r>
            <a:r>
              <a:rPr lang="en-US" sz="5500" b="1" dirty="0" err="1">
                <a:latin typeface="Century Gothic" charset="0"/>
                <a:ea typeface="Century Gothic" charset="0"/>
                <a:cs typeface="Century Gothic" charset="0"/>
              </a:rPr>
              <a:t>shop.com</a:t>
            </a:r>
            <a:r>
              <a:rPr lang="en-US" sz="5500" b="1" dirty="0">
                <a:latin typeface="Century Gothic" charset="0"/>
                <a:ea typeface="Century Gothic" charset="0"/>
                <a:cs typeface="Century Gothic" charset="0"/>
              </a:rPr>
              <a:t> household?</a:t>
            </a:r>
          </a:p>
        </p:txBody>
      </p:sp>
    </p:spTree>
    <p:extLst>
      <p:ext uri="{BB962C8B-B14F-4D97-AF65-F5344CB8AC3E}">
        <p14:creationId xmlns:p14="http://schemas.microsoft.com/office/powerpoint/2010/main" val="30516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84" y="0"/>
            <a:ext cx="13062857" cy="73478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45440" y="5506031"/>
            <a:ext cx="4978400" cy="1778000"/>
            <a:chOff x="5257800" y="-184150"/>
            <a:chExt cx="3733800" cy="1333500"/>
          </a:xfrm>
          <a:solidFill>
            <a:schemeClr val="accent6">
              <a:lumMod val="50000"/>
              <a:alpha val="88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5257800" y="-184150"/>
              <a:ext cx="3733800" cy="1333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361950"/>
              <a:ext cx="3657600" cy="4385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rPr>
                <a:t>IT STARTS WITH YOU!</a:t>
              </a:r>
              <a:endParaRPr lang="en-US" sz="3200" cap="all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18160" y="4118573"/>
            <a:ext cx="2929890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Adjust Your </a:t>
            </a:r>
            <a:br>
              <a:rPr lang="en-US" sz="2667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67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Shopping Behavior</a:t>
            </a:r>
          </a:p>
        </p:txBody>
      </p:sp>
    </p:spTree>
    <p:extLst>
      <p:ext uri="{BB962C8B-B14F-4D97-AF65-F5344CB8AC3E}">
        <p14:creationId xmlns:p14="http://schemas.microsoft.com/office/powerpoint/2010/main" val="4009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116" y="4084200"/>
            <a:ext cx="10131425" cy="2934547"/>
          </a:xfrm>
        </p:spPr>
        <p:txBody>
          <a:bodyPr>
            <a:noAutofit/>
          </a:bodyPr>
          <a:lstStyle/>
          <a:p>
            <a:pPr algn="ctr"/>
            <a:br>
              <a:rPr lang="en-US" sz="5000" dirty="0"/>
            </a:br>
            <a:r>
              <a:rPr lang="en-US" sz="5000" b="1" dirty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be a product of the product</a:t>
            </a:r>
          </a:p>
        </p:txBody>
      </p:sp>
      <p:pic>
        <p:nvPicPr>
          <p:cNvPr id="5" name="Picture 4" descr="Home-Shopping-List.gif"/>
          <p:cNvPicPr>
            <a:picLocks noChangeAspect="1"/>
          </p:cNvPicPr>
          <p:nvPr/>
        </p:nvPicPr>
        <p:blipFill rotWithShape="1">
          <a:blip r:embed="rId3" cstate="print"/>
          <a:srcRect l="1307" t="1255" b="54368"/>
          <a:stretch/>
        </p:blipFill>
        <p:spPr bwMode="auto">
          <a:xfrm>
            <a:off x="3457281" y="617997"/>
            <a:ext cx="4528819" cy="33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7152" y="4084200"/>
            <a:ext cx="5262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/>
              <a:t>Home shopping list	</a:t>
            </a:r>
            <a:br>
              <a:rPr lang="en-US" sz="4800"/>
            </a:b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9991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879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79" y="0"/>
            <a:ext cx="10149839" cy="63436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31" y="225104"/>
            <a:ext cx="10365041" cy="647815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89" y="116321"/>
            <a:ext cx="10323893" cy="645243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31" y="-479621"/>
            <a:ext cx="10342181" cy="646386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90" y="-182661"/>
            <a:ext cx="10346753" cy="6466721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7169"/>
            <a:ext cx="10353611" cy="6471007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77" y="190337"/>
            <a:ext cx="10323893" cy="6452433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29"/>
            <a:ext cx="10353611" cy="6471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-514351"/>
            <a:ext cx="11548168" cy="721760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9785" y="-60485"/>
            <a:ext cx="5388771" cy="66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66" y="-273741"/>
            <a:ext cx="6106792" cy="7730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" y="-673687"/>
            <a:ext cx="6316395" cy="7995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3" y="3951901"/>
            <a:ext cx="2295817" cy="29060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6" y="0"/>
            <a:ext cx="5143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66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99760"/>
          </a:xfrm>
        </p:spPr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Invest in yourself and your business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This is a business built on </a:t>
            </a:r>
            <a:r>
              <a:rPr lang="en-US" sz="5800" b="1" u="sng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DUPLICATION</a:t>
            </a:r>
          </a:p>
        </p:txBody>
      </p:sp>
    </p:spTree>
    <p:extLst>
      <p:ext uri="{BB962C8B-B14F-4D97-AF65-F5344CB8AC3E}">
        <p14:creationId xmlns:p14="http://schemas.microsoft.com/office/powerpoint/2010/main" val="169568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55" y="0"/>
            <a:ext cx="5146337" cy="68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2830</TotalTime>
  <Words>72</Words>
  <Application>Microsoft Office PowerPoint</Application>
  <PresentationFormat>Widescreen</PresentationFormat>
  <Paragraphs>21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Celestial</vt:lpstr>
      <vt:lpstr>  Family of 4 </vt:lpstr>
      <vt:lpstr>Are you a shop.com household?</vt:lpstr>
      <vt:lpstr>PowerPoint Presentation</vt:lpstr>
      <vt:lpstr> be a product of the product</vt:lpstr>
      <vt:lpstr>PowerPoint Presentation</vt:lpstr>
      <vt:lpstr>PowerPoint Presentation</vt:lpstr>
      <vt:lpstr>PowerPoint Presentation</vt:lpstr>
      <vt:lpstr>Invest in yourself and your business  This is a business built on DUPLICATION</vt:lpstr>
      <vt:lpstr>PowerPoint Presentation</vt:lpstr>
      <vt:lpstr>shop.com  till you drop!!!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1500 BV / month </dc:title>
  <dc:creator>Linda Kuo</dc:creator>
  <cp:lastModifiedBy>Jermaine Khoo</cp:lastModifiedBy>
  <cp:revision>45</cp:revision>
  <dcterms:created xsi:type="dcterms:W3CDTF">2018-04-05T02:35:22Z</dcterms:created>
  <dcterms:modified xsi:type="dcterms:W3CDTF">2018-05-17T10:09:20Z</dcterms:modified>
</cp:coreProperties>
</file>